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0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169-64DE-424A-B1F4-B4D7F034EE9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3054-BB66-4662-8C31-777C3B4B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169-64DE-424A-B1F4-B4D7F034EE9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3054-BB66-4662-8C31-777C3B4B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169-64DE-424A-B1F4-B4D7F034EE9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3054-BB66-4662-8C31-777C3B4B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169-64DE-424A-B1F4-B4D7F034EE9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3054-BB66-4662-8C31-777C3B4B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169-64DE-424A-B1F4-B4D7F034EE9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3054-BB66-4662-8C31-777C3B4B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169-64DE-424A-B1F4-B4D7F034EE9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3054-BB66-4662-8C31-777C3B4B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169-64DE-424A-B1F4-B4D7F034EE9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3054-BB66-4662-8C31-777C3B4B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169-64DE-424A-B1F4-B4D7F034EE9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663054-BB66-4662-8C31-777C3B4B40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169-64DE-424A-B1F4-B4D7F034EE9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3054-BB66-4662-8C31-777C3B4B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C169-64DE-424A-B1F4-B4D7F034EE9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2663054-BB66-4662-8C31-777C3B4B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982C169-64DE-424A-B1F4-B4D7F034EE9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63054-BB66-4662-8C31-777C3B4B4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982C169-64DE-424A-B1F4-B4D7F034EE9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2663054-BB66-4662-8C31-777C3B4B40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LINGUISTICS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Study of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708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#3: Physical and Cultural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Causes different dialects of a language to develop</a:t>
            </a:r>
          </a:p>
          <a:p>
            <a:r>
              <a:rPr lang="en-US" dirty="0" smtClean="0"/>
              <a:t>Dialect:  Form of a language peculiar to a specific region</a:t>
            </a:r>
          </a:p>
          <a:p>
            <a:pPr lvl="1"/>
            <a:r>
              <a:rPr lang="en-US" dirty="0" smtClean="0"/>
              <a:t>Black English</a:t>
            </a:r>
          </a:p>
          <a:p>
            <a:pPr lvl="1"/>
            <a:r>
              <a:rPr lang="en-US" dirty="0" smtClean="0"/>
              <a:t>The King’s English</a:t>
            </a:r>
          </a:p>
          <a:p>
            <a:pPr lvl="1"/>
            <a:r>
              <a:rPr lang="en-US" dirty="0" smtClean="0"/>
              <a:t>American English</a:t>
            </a:r>
          </a:p>
          <a:p>
            <a:r>
              <a:rPr lang="en-US" dirty="0" smtClean="0"/>
              <a:t>If dialect develops its own grammatical rules and a vocabulary that is unique, it becomes a different language</a:t>
            </a:r>
          </a:p>
          <a:p>
            <a:r>
              <a:rPr lang="en-US" dirty="0" smtClean="0"/>
              <a:t>There are families of languages whose members are all related which derive from a common language.</a:t>
            </a:r>
          </a:p>
          <a:p>
            <a:pPr lvl="1"/>
            <a:r>
              <a:rPr lang="en-US" dirty="0" smtClean="0"/>
              <a:t>One/</a:t>
            </a:r>
            <a:r>
              <a:rPr lang="en-US" dirty="0" err="1" smtClean="0"/>
              <a:t>uno</a:t>
            </a:r>
            <a:r>
              <a:rPr lang="en-US" dirty="0" smtClean="0"/>
              <a:t>/</a:t>
            </a:r>
            <a:r>
              <a:rPr lang="en-US" dirty="0" err="1" smtClean="0"/>
              <a:t>eins</a:t>
            </a:r>
            <a:r>
              <a:rPr lang="en-US" dirty="0" smtClean="0"/>
              <a:t>/</a:t>
            </a:r>
            <a:r>
              <a:rPr lang="en-US" dirty="0" err="1" smtClean="0"/>
              <a:t>une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08175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#10:  Prescriptive vs. Descriptive Grammar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Prescriptive:  the rules of the language are prescribed, or are authoritative, in determining what is correct and incorrect in usage</a:t>
            </a:r>
          </a:p>
          <a:p>
            <a:pPr lvl="1"/>
            <a:r>
              <a:rPr lang="en-US" dirty="0" smtClean="0"/>
              <a:t>There is only one way to do things; anything that deviates is WRONG.</a:t>
            </a:r>
          </a:p>
          <a:p>
            <a:pPr lvl="1"/>
            <a:r>
              <a:rPr lang="en-US" dirty="0" smtClean="0"/>
              <a:t>Very conservative view of language</a:t>
            </a:r>
          </a:p>
          <a:p>
            <a:pPr lvl="1"/>
            <a:r>
              <a:rPr lang="en-US" dirty="0" smtClean="0"/>
              <a:t>Language “purists” who hated Americanisms.</a:t>
            </a:r>
          </a:p>
          <a:p>
            <a:r>
              <a:rPr lang="en-US" dirty="0" smtClean="0"/>
              <a:t>Descriptive:  rules describe the way language is currently used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ssumes language is always changing; the rules are not meant to prescribe a single way to use language.</a:t>
            </a:r>
          </a:p>
          <a:p>
            <a:pPr lvl="1"/>
            <a:r>
              <a:rPr lang="en-US" dirty="0" smtClean="0"/>
              <a:t>Very liberal way of understanding language\</a:t>
            </a:r>
          </a:p>
          <a:p>
            <a:r>
              <a:rPr lang="en-US" dirty="0" smtClean="0"/>
              <a:t>Purpose of dictionaries and grammar books is seen differently by the two groups.</a:t>
            </a:r>
          </a:p>
          <a:p>
            <a:r>
              <a:rPr lang="en-US" dirty="0" smtClean="0"/>
              <a:t>Impact of Gutenberg’s printing press:  begins to standardize usage and spelling.</a:t>
            </a:r>
          </a:p>
        </p:txBody>
      </p:sp>
    </p:spTree>
    <p:extLst>
      <p:ext uri="{BB962C8B-B14F-4D97-AF65-F5344CB8AC3E}">
        <p14:creationId xmlns:p14="http://schemas.microsoft.com/office/powerpoint/2010/main" val="25445925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#16:  Language as Identity and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Norman Invasion:  1066</a:t>
            </a:r>
          </a:p>
          <a:p>
            <a:r>
              <a:rPr lang="en-US" dirty="0" smtClean="0"/>
              <a:t>Native American languages/cultures destroyed with westward expansion</a:t>
            </a:r>
          </a:p>
          <a:p>
            <a:r>
              <a:rPr lang="en-US" dirty="0" smtClean="0"/>
              <a:t>Quebec:  French Canadians</a:t>
            </a:r>
          </a:p>
          <a:p>
            <a:r>
              <a:rPr lang="en-US" dirty="0" smtClean="0"/>
              <a:t>Inuit words for “snow”</a:t>
            </a:r>
          </a:p>
          <a:p>
            <a:r>
              <a:rPr lang="en-US" dirty="0" smtClean="0"/>
              <a:t>Japanese rejection of English words invading their language</a:t>
            </a:r>
          </a:p>
          <a:p>
            <a:pPr lvl="1"/>
            <a:r>
              <a:rPr lang="en-US" dirty="0" smtClean="0"/>
              <a:t>Technical terms</a:t>
            </a:r>
          </a:p>
          <a:p>
            <a:pPr lvl="1"/>
            <a:r>
              <a:rPr lang="en-US" dirty="0" smtClean="0"/>
              <a:t>Create own “coinages”:  words formed from thin air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047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#22:  The “democratization” of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London:  social class marked by accent</a:t>
            </a:r>
          </a:p>
          <a:p>
            <a:pPr lvl="1"/>
            <a:r>
              <a:rPr lang="en-US" dirty="0" smtClean="0"/>
              <a:t>Accents determined by region of the city</a:t>
            </a:r>
          </a:p>
          <a:p>
            <a:pPr lvl="1"/>
            <a:r>
              <a:rPr lang="en-US" dirty="0" smtClean="0"/>
              <a:t>Class mobility impossible</a:t>
            </a:r>
          </a:p>
          <a:p>
            <a:r>
              <a:rPr lang="en-US" i="1" dirty="0" smtClean="0"/>
              <a:t>My Fair Lady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025936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Question #38:  How might languages change in the modern world?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Separation is being replaced with cultures overlapping:  travel, Internet, growing population, etc.</a:t>
            </a:r>
          </a:p>
          <a:p>
            <a:r>
              <a:rPr lang="en-US" dirty="0" smtClean="0"/>
              <a:t>Pidgin language:  simplified language developed as a way to communicate between groups that have no common language</a:t>
            </a:r>
          </a:p>
          <a:p>
            <a:pPr lvl="1"/>
            <a:r>
              <a:rPr lang="en-US" dirty="0" smtClean="0"/>
              <a:t>Hawaii</a:t>
            </a:r>
          </a:p>
          <a:p>
            <a:pPr lvl="1"/>
            <a:r>
              <a:rPr lang="en-US" dirty="0" smtClean="0"/>
              <a:t>Seaports (places where international trade occurs)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538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Question #38:  How might languages change in the modern world?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Creole language:  a stable language developed from a pidgin and </a:t>
            </a:r>
            <a:r>
              <a:rPr lang="en-US" dirty="0" err="1" smtClean="0"/>
              <a:t>nativized</a:t>
            </a:r>
            <a:r>
              <a:rPr lang="en-US" dirty="0" smtClean="0"/>
              <a:t> to descendants</a:t>
            </a:r>
          </a:p>
          <a:p>
            <a:r>
              <a:rPr lang="en-US" dirty="0" smtClean="0"/>
              <a:t>Flattening of accents</a:t>
            </a:r>
          </a:p>
          <a:p>
            <a:pPr lvl="1"/>
            <a:r>
              <a:rPr lang="en-US" dirty="0" smtClean="0"/>
              <a:t>Compare American accents between East and West coasts.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080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</TotalTime>
  <Words>376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LINGUISTICS</vt:lpstr>
      <vt:lpstr>Question #3: Physical and Cultural Separation</vt:lpstr>
      <vt:lpstr>Question #10:  Prescriptive vs. Descriptive Grammar </vt:lpstr>
      <vt:lpstr>Question #16:  Language as Identity and Power</vt:lpstr>
      <vt:lpstr>Question #22:  The “democratization” of English</vt:lpstr>
      <vt:lpstr>Question #38:  How might languages change in the modern world? </vt:lpstr>
      <vt:lpstr>Question #38:  How might languages change in the modern world? </vt:lpstr>
    </vt:vector>
  </TitlesOfParts>
  <Company>Snoqualmie Valley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LINGUISTICS</dc:title>
  <dc:creator>jackson, christopher michael</dc:creator>
  <cp:lastModifiedBy>jackson, christopher michael</cp:lastModifiedBy>
  <cp:revision>6</cp:revision>
  <dcterms:created xsi:type="dcterms:W3CDTF">2014-01-23T21:22:49Z</dcterms:created>
  <dcterms:modified xsi:type="dcterms:W3CDTF">2014-01-23T22:03:18Z</dcterms:modified>
</cp:coreProperties>
</file>