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EC1308-C9FA-452B-9E4F-8140C4116709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EBC8BD-FF5D-443F-82BF-170CDE7D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it started with a bang!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Introductions: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3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Question (a last resort . . .)</a:t>
            </a:r>
          </a:p>
          <a:p>
            <a:r>
              <a:rPr lang="en-US" dirty="0" smtClean="0"/>
              <a:t>Quotation</a:t>
            </a:r>
          </a:p>
          <a:p>
            <a:r>
              <a:rPr lang="en-US" dirty="0" smtClean="0"/>
              <a:t>Anecdote:  a brief story, </a:t>
            </a:r>
            <a:r>
              <a:rPr lang="en-US" dirty="0" err="1" smtClean="0"/>
              <a:t>esp</a:t>
            </a:r>
            <a:r>
              <a:rPr lang="en-US" dirty="0" smtClean="0"/>
              <a:t> if it’s about you</a:t>
            </a:r>
          </a:p>
          <a:p>
            <a:r>
              <a:rPr lang="en-US" dirty="0" smtClean="0"/>
              <a:t>Interesting fact or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3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Question (a last resort . . .)</a:t>
            </a:r>
          </a:p>
          <a:p>
            <a:r>
              <a:rPr lang="en-US" dirty="0" smtClean="0"/>
              <a:t>Quotation</a:t>
            </a:r>
          </a:p>
          <a:p>
            <a:r>
              <a:rPr lang="en-US" dirty="0" smtClean="0"/>
              <a:t>Anecdote:  a brief story, </a:t>
            </a:r>
            <a:r>
              <a:rPr lang="en-US" dirty="0" err="1" smtClean="0"/>
              <a:t>esp</a:t>
            </a:r>
            <a:r>
              <a:rPr lang="en-US" dirty="0" smtClean="0"/>
              <a:t> if it’s about you</a:t>
            </a:r>
          </a:p>
          <a:p>
            <a:r>
              <a:rPr lang="en-US" u="sng" dirty="0" smtClean="0"/>
              <a:t>Interesting</a:t>
            </a:r>
            <a:r>
              <a:rPr lang="en-US" dirty="0" smtClean="0"/>
              <a:t> fact or statistic</a:t>
            </a:r>
          </a:p>
          <a:p>
            <a:r>
              <a:rPr lang="en-US" dirty="0" smtClean="0"/>
              <a:t>Controversial statement:  something that a large number of people might disagree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4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elements of good intros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broad and end narrow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elements of good intros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broad and end narrow</a:t>
            </a:r>
          </a:p>
          <a:p>
            <a:r>
              <a:rPr lang="en-US" dirty="0" smtClean="0"/>
              <a:t>Try to gradually narrow to a thesis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5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elements of good intros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broad and end narrow</a:t>
            </a:r>
          </a:p>
          <a:p>
            <a:r>
              <a:rPr lang="en-US" dirty="0" smtClean="0"/>
              <a:t>Try to gradually narrow to a thesis</a:t>
            </a:r>
          </a:p>
          <a:p>
            <a:r>
              <a:rPr lang="en-US" dirty="0" smtClean="0"/>
              <a:t>Have a “bridge” between the technique and the thesis: this makes it clear what the relationship is between the technique and the essay as a whole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the 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grab the readers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5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the 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grab the reader’s attention</a:t>
            </a:r>
          </a:p>
          <a:p>
            <a:r>
              <a:rPr lang="en-US" dirty="0" smtClean="0"/>
              <a:t>To create a positive first impression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7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the 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grab the reader’s attention</a:t>
            </a:r>
          </a:p>
          <a:p>
            <a:r>
              <a:rPr lang="en-US" dirty="0" smtClean="0"/>
              <a:t>To create a positive first impression</a:t>
            </a:r>
          </a:p>
          <a:p>
            <a:r>
              <a:rPr lang="en-US" dirty="0" smtClean="0"/>
              <a:t>To establish an appropriate tone:  serious, humorous,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the 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grab the reader’s attention</a:t>
            </a:r>
          </a:p>
          <a:p>
            <a:r>
              <a:rPr lang="en-US" dirty="0" smtClean="0"/>
              <a:t>To create a positive first impression</a:t>
            </a:r>
          </a:p>
          <a:p>
            <a:r>
              <a:rPr lang="en-US" dirty="0" smtClean="0"/>
              <a:t>To establish an appropriate tone</a:t>
            </a:r>
          </a:p>
          <a:p>
            <a:r>
              <a:rPr lang="en-US" dirty="0" smtClean="0"/>
              <a:t>To provide necessary background info</a:t>
            </a:r>
          </a:p>
          <a:p>
            <a:pPr lvl="2"/>
            <a:r>
              <a:rPr lang="en-US" dirty="0" smtClean="0"/>
              <a:t>For lit analysis, usually this is title, author, and a very brief summary </a:t>
            </a:r>
            <a:r>
              <a:rPr lang="en-US" smtClean="0"/>
              <a:t>of plot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6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the 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grab the reader’s attention</a:t>
            </a:r>
          </a:p>
          <a:p>
            <a:r>
              <a:rPr lang="en-US" dirty="0" smtClean="0"/>
              <a:t>To create a positive first impression</a:t>
            </a:r>
          </a:p>
          <a:p>
            <a:r>
              <a:rPr lang="en-US" dirty="0" smtClean="0"/>
              <a:t>To establish an appropriate tone</a:t>
            </a:r>
          </a:p>
          <a:p>
            <a:r>
              <a:rPr lang="en-US" dirty="0" smtClean="0"/>
              <a:t>To provide necessary background info</a:t>
            </a:r>
          </a:p>
          <a:p>
            <a:r>
              <a:rPr lang="en-US" dirty="0" smtClean="0"/>
              <a:t>Frequently but not always states the 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8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Question (a last resort . . 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5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Question (a last resort . . .)</a:t>
            </a:r>
          </a:p>
          <a:p>
            <a:r>
              <a:rPr lang="en-US" dirty="0" smtClean="0"/>
              <a:t>Quotation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3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Rhetorical Question (a last resort . . .)</a:t>
            </a:r>
          </a:p>
          <a:p>
            <a:r>
              <a:rPr lang="en-US" dirty="0" smtClean="0"/>
              <a:t>Quotation</a:t>
            </a:r>
          </a:p>
          <a:p>
            <a:r>
              <a:rPr lang="en-US" dirty="0" smtClean="0"/>
              <a:t>Anecdote:  a brief story, </a:t>
            </a:r>
            <a:r>
              <a:rPr lang="en-US" dirty="0" err="1" smtClean="0"/>
              <a:t>esp</a:t>
            </a:r>
            <a:r>
              <a:rPr lang="en-US" dirty="0" smtClean="0"/>
              <a:t> if it’s about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50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320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Get it started with a bang!</vt:lpstr>
      <vt:lpstr>Purposes of the introduction </vt:lpstr>
      <vt:lpstr>Purposes of the introduction </vt:lpstr>
      <vt:lpstr>Purposes of the introduction </vt:lpstr>
      <vt:lpstr>Purposes of the introduction </vt:lpstr>
      <vt:lpstr>Purposes of the introduction </vt:lpstr>
      <vt:lpstr>Introductory techniques</vt:lpstr>
      <vt:lpstr>Introductory techniques</vt:lpstr>
      <vt:lpstr>Introductory techniques</vt:lpstr>
      <vt:lpstr>Introductory techniques</vt:lpstr>
      <vt:lpstr>Introductory techniques</vt:lpstr>
      <vt:lpstr>Other elements of good intros</vt:lpstr>
      <vt:lpstr>Other elements of good intros</vt:lpstr>
      <vt:lpstr>Other elements of good intros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it started with a bang!</dc:title>
  <dc:creator>jackson, christopher michael</dc:creator>
  <cp:lastModifiedBy>jackson, christopher michael</cp:lastModifiedBy>
  <cp:revision>3</cp:revision>
  <dcterms:created xsi:type="dcterms:W3CDTF">2011-10-20T14:19:37Z</dcterms:created>
  <dcterms:modified xsi:type="dcterms:W3CDTF">2013-12-09T19:03:52Z</dcterms:modified>
</cp:coreProperties>
</file>