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1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51F0-5E6D-43E6-98EA-EA3DFD854152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53D37-57AA-4F22-A2EE-B466ACF6849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51F0-5E6D-43E6-98EA-EA3DFD854152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53D37-57AA-4F22-A2EE-B466ACF684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51F0-5E6D-43E6-98EA-EA3DFD854152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53D37-57AA-4F22-A2EE-B466ACF684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51F0-5E6D-43E6-98EA-EA3DFD854152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53D37-57AA-4F22-A2EE-B466ACF684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51F0-5E6D-43E6-98EA-EA3DFD854152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53D37-57AA-4F22-A2EE-B466ACF6849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51F0-5E6D-43E6-98EA-EA3DFD854152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53D37-57AA-4F22-A2EE-B466ACF684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51F0-5E6D-43E6-98EA-EA3DFD854152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53D37-57AA-4F22-A2EE-B466ACF6849E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51F0-5E6D-43E6-98EA-EA3DFD854152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53D37-57AA-4F22-A2EE-B466ACF684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51F0-5E6D-43E6-98EA-EA3DFD854152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53D37-57AA-4F22-A2EE-B466ACF684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51F0-5E6D-43E6-98EA-EA3DFD854152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53D37-57AA-4F22-A2EE-B466ACF6849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51F0-5E6D-43E6-98EA-EA3DFD854152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53D37-57AA-4F22-A2EE-B466ACF684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8C751F0-5E6D-43E6-98EA-EA3DFD854152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C8C53D37-57AA-4F22-A2EE-B466ACF6849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succeed in </a:t>
            </a:r>
            <a:r>
              <a:rPr lang="en-US" dirty="0" err="1" smtClean="0"/>
              <a:t>ap</a:t>
            </a:r>
            <a:r>
              <a:rPr lang="en-US" dirty="0" smtClean="0"/>
              <a:t> language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506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absolutely must think about your life in more than 24 hour increments.</a:t>
            </a:r>
          </a:p>
          <a:p>
            <a:r>
              <a:rPr lang="en-US" dirty="0" smtClean="0"/>
              <a:t>Plan a full week ahead, at least.</a:t>
            </a:r>
          </a:p>
          <a:p>
            <a:r>
              <a:rPr lang="en-US" dirty="0" smtClean="0"/>
              <a:t>Have an ironclad routine of collecting and keeping track of assignments.</a:t>
            </a:r>
          </a:p>
          <a:p>
            <a:r>
              <a:rPr lang="en-US" dirty="0" smtClean="0"/>
              <a:t>Have an ironclad routine for keeping track of completed assignments.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111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Attitudes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about learning, not grades.  </a:t>
            </a:r>
          </a:p>
          <a:p>
            <a:r>
              <a:rPr lang="en-US" dirty="0" smtClean="0"/>
              <a:t>It’s about learning, not turning in assignments.</a:t>
            </a:r>
          </a:p>
          <a:p>
            <a:r>
              <a:rPr lang="en-US" dirty="0" smtClean="0"/>
              <a:t>It’s about learning, not AP scores.</a:t>
            </a:r>
          </a:p>
          <a:p>
            <a:r>
              <a:rPr lang="en-US" dirty="0" smtClean="0"/>
              <a:t>It’s about learning, not getting into college.</a:t>
            </a:r>
          </a:p>
          <a:p>
            <a:r>
              <a:rPr lang="en-US" dirty="0" smtClean="0"/>
              <a:t>If you learn, all of the above will take care of themselves.</a:t>
            </a:r>
          </a:p>
          <a:p>
            <a:r>
              <a:rPr lang="en-US" dirty="0" smtClean="0"/>
              <a:t>If you focus on grades, test scores, etc., frequently the learning is greatly hampered</a:t>
            </a:r>
          </a:p>
          <a:p>
            <a:r>
              <a:rPr lang="en-US" b="1" dirty="0" smtClean="0"/>
              <a:t>In the end, the only thing that will matter is what you learn.  Period.</a:t>
            </a:r>
          </a:p>
        </p:txBody>
      </p:sp>
    </p:spTree>
    <p:extLst>
      <p:ext uri="{BB962C8B-B14F-4D97-AF65-F5344CB8AC3E}">
        <p14:creationId xmlns:p14="http://schemas.microsoft.com/office/powerpoint/2010/main" val="3246227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 how to study effectively and efficiently.  I’ll teach you this.</a:t>
            </a:r>
          </a:p>
          <a:p>
            <a:r>
              <a:rPr lang="en-US" dirty="0" smtClean="0"/>
              <a:t>You must get your sleep.  Fatigue is cumulative.  No sleep=poor learning.</a:t>
            </a:r>
          </a:p>
          <a:p>
            <a:r>
              <a:rPr lang="en-US" dirty="0" smtClean="0"/>
              <a:t>You must eat well.  Poor nutrition=poor learning.</a:t>
            </a:r>
          </a:p>
          <a:p>
            <a:r>
              <a:rPr lang="en-US" dirty="0" smtClean="0"/>
              <a:t>You must exercise.  Exercise helps the brain, it relieves stress, it strengthens the body for stresses to come.</a:t>
            </a:r>
          </a:p>
          <a:p>
            <a:r>
              <a:rPr lang="en-US" dirty="0" smtClean="0"/>
              <a:t>Make sure you make time for fun, relaxation, and friends.  It’s ok to not think about school 24-7.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307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Grades in AP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90% of students earn at least a B- in the class</a:t>
            </a:r>
          </a:p>
          <a:p>
            <a:r>
              <a:rPr lang="en-US" dirty="0" smtClean="0"/>
              <a:t>Generally between 10-20% earn an A- or A</a:t>
            </a:r>
          </a:p>
          <a:p>
            <a:r>
              <a:rPr lang="en-US" dirty="0" smtClean="0"/>
              <a:t>Grades are NOT changed based on AP test score.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145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“D” or “F” Grades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Massive amounts of missing work</a:t>
            </a:r>
          </a:p>
          <a:p>
            <a:r>
              <a:rPr lang="en-US" dirty="0" smtClean="0"/>
              <a:t>Fails tests</a:t>
            </a:r>
          </a:p>
          <a:p>
            <a:r>
              <a:rPr lang="en-US" dirty="0" smtClean="0"/>
              <a:t>Does not complete essays or does so with little understanding of material, the writing process, or effort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376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“C” Grades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Usually has frequent missing assignments</a:t>
            </a:r>
          </a:p>
          <a:p>
            <a:r>
              <a:rPr lang="en-US" dirty="0" smtClean="0"/>
              <a:t>Struggles with test prep and performance</a:t>
            </a:r>
          </a:p>
          <a:p>
            <a:r>
              <a:rPr lang="en-US" dirty="0" smtClean="0"/>
              <a:t>Writing shows little insight, mastery of organization, or understanding of material.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040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“B” Grades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 generally turns in all assignments</a:t>
            </a:r>
          </a:p>
          <a:p>
            <a:r>
              <a:rPr lang="en-US" dirty="0" smtClean="0"/>
              <a:t>Student generally earns C+ to B+ scores on major essays and tests</a:t>
            </a:r>
          </a:p>
          <a:p>
            <a:r>
              <a:rPr lang="en-US" dirty="0" smtClean="0"/>
              <a:t>Thinking:  insight and sophistication demonstrated in writing is basic, average, not particularly unique or sophisticated.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620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“A” Grades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“B”</a:t>
            </a:r>
          </a:p>
          <a:p>
            <a:r>
              <a:rPr lang="en-US" dirty="0" smtClean="0"/>
              <a:t>Plus</a:t>
            </a:r>
            <a:r>
              <a:rPr lang="en-US" dirty="0"/>
              <a:t> </a:t>
            </a:r>
            <a:r>
              <a:rPr lang="en-US" dirty="0" smtClean="0"/>
              <a:t>the following: 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nique insight is shown in writing</a:t>
            </a:r>
          </a:p>
          <a:p>
            <a:pPr lvl="1"/>
            <a:r>
              <a:rPr lang="en-US" dirty="0" smtClean="0"/>
              <a:t>Sophisticated understanding of reading is consistently evident</a:t>
            </a:r>
          </a:p>
          <a:p>
            <a:pPr lvl="1"/>
            <a:r>
              <a:rPr lang="en-US" dirty="0" smtClean="0"/>
              <a:t>The ability to do more than repeat what was discussed in class, what was in a lecture, etc.</a:t>
            </a:r>
          </a:p>
          <a:p>
            <a:pPr lvl="1"/>
            <a:r>
              <a:rPr lang="en-US" dirty="0" smtClean="0"/>
              <a:t>Evidence of independent thought</a:t>
            </a:r>
          </a:p>
          <a:p>
            <a:pPr lvl="1"/>
            <a:r>
              <a:rPr lang="en-US" dirty="0" smtClean="0"/>
              <a:t>Crystal clear reasoning is evident consistently</a:t>
            </a:r>
          </a:p>
          <a:p>
            <a:r>
              <a:rPr lang="en-US" dirty="0" smtClean="0"/>
              <a:t>Basically, the difference between a B and an A is the same as the difference between a 3 and a 4 on most scales.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426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27</TotalTime>
  <Words>439</Words>
  <Application>Microsoft Office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Clarity</vt:lpstr>
      <vt:lpstr>How to succeed in ap language</vt:lpstr>
      <vt:lpstr>Organization</vt:lpstr>
      <vt:lpstr>Attitudes</vt:lpstr>
      <vt:lpstr>Habits</vt:lpstr>
      <vt:lpstr>Grades in AP Language</vt:lpstr>
      <vt:lpstr>“D” or “F” Grades</vt:lpstr>
      <vt:lpstr>“C” Grades</vt:lpstr>
      <vt:lpstr>“B” Grades</vt:lpstr>
      <vt:lpstr>“A” Grades</vt:lpstr>
    </vt:vector>
  </TitlesOfParts>
  <Company>Snoqualmie Valley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succeed in ap language</dc:title>
  <dc:creator>jackson, christopher michael</dc:creator>
  <cp:lastModifiedBy>jackson, christopher michael</cp:lastModifiedBy>
  <cp:revision>3</cp:revision>
  <dcterms:created xsi:type="dcterms:W3CDTF">2017-08-31T15:08:06Z</dcterms:created>
  <dcterms:modified xsi:type="dcterms:W3CDTF">2017-08-31T15:36:03Z</dcterms:modified>
</cp:coreProperties>
</file>