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Grammar/Mechanics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Wrong:  Joe did … until he stopped.</a:t>
            </a:r>
          </a:p>
          <a:p>
            <a:r>
              <a:rPr lang="en-US" dirty="0" smtClean="0"/>
              <a:t>Correct:  Joe did . . . until he stopped.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Wrong:  “The Crucible”</a:t>
            </a:r>
          </a:p>
          <a:p>
            <a:r>
              <a:rPr lang="en-US" dirty="0" smtClean="0"/>
              <a:t>Correct:  </a:t>
            </a:r>
            <a:r>
              <a:rPr lang="en-US" i="1" dirty="0" smtClean="0"/>
              <a:t>The Crucible</a:t>
            </a:r>
          </a:p>
          <a:p>
            <a:endParaRPr lang="en-US" i="1" dirty="0"/>
          </a:p>
          <a:p>
            <a:r>
              <a:rPr lang="en-US" dirty="0" smtClean="0"/>
              <a:t>Wrong:  </a:t>
            </a:r>
            <a:r>
              <a:rPr lang="en-US" i="1" dirty="0" smtClean="0"/>
              <a:t>Chimera</a:t>
            </a:r>
            <a:endParaRPr lang="en-US" dirty="0" smtClean="0"/>
          </a:p>
          <a:p>
            <a:r>
              <a:rPr lang="en-US" dirty="0" smtClean="0"/>
              <a:t>Correct:  “Chimera”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 and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Commas and periods are ALWAYS inside quotes</a:t>
            </a:r>
          </a:p>
          <a:p>
            <a:r>
              <a:rPr lang="en-US" dirty="0" smtClean="0"/>
              <a:t>Semicolons and colons are ALWAYS outside quotes</a:t>
            </a:r>
          </a:p>
          <a:p>
            <a:endParaRPr lang="en-US" dirty="0"/>
          </a:p>
          <a:p>
            <a:r>
              <a:rPr lang="en-US" dirty="0" smtClean="0"/>
              <a:t>Example:  “Chimera,” “Shunned,” and “Three Spheres.”</a:t>
            </a:r>
          </a:p>
          <a:p>
            <a:r>
              <a:rPr lang="en-US" dirty="0" smtClean="0"/>
              <a:t>Incorrect:  “Chimera”, “Shunned”, and “Three Spheres”.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the full name, first and last, on first reference.</a:t>
            </a:r>
          </a:p>
          <a:p>
            <a:r>
              <a:rPr lang="en-US" dirty="0" smtClean="0"/>
              <a:t>After first reference, refer to author by last name only.</a:t>
            </a:r>
          </a:p>
          <a:p>
            <a:r>
              <a:rPr lang="en-US" dirty="0" smtClean="0"/>
              <a:t>NEVER, EVER refer to the author by first name alone.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 Background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reference the piece being used and the author</a:t>
            </a:r>
          </a:p>
          <a:p>
            <a:r>
              <a:rPr lang="en-US" dirty="0" smtClean="0"/>
              <a:t>Always give a brief summary of the </a:t>
            </a:r>
            <a:r>
              <a:rPr lang="en-US" smtClean="0"/>
              <a:t>piece being 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1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149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Grammar/Mechanics Errors</vt:lpstr>
      <vt:lpstr>Ellipses</vt:lpstr>
      <vt:lpstr>Titles</vt:lpstr>
      <vt:lpstr>Commas and Quotes</vt:lpstr>
      <vt:lpstr>Author names</vt:lpstr>
      <vt:lpstr>Introduction:  Background Info.</vt:lpstr>
    </vt:vector>
  </TitlesOfParts>
  <Company>Snoqualmie 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Grammar/Mechanics Errors</dc:title>
  <dc:creator>jackson, christopher michael</dc:creator>
  <cp:lastModifiedBy>jackson, christopher michael</cp:lastModifiedBy>
  <cp:revision>2</cp:revision>
  <dcterms:created xsi:type="dcterms:W3CDTF">2018-11-26T15:39:00Z</dcterms:created>
  <dcterms:modified xsi:type="dcterms:W3CDTF">2018-11-26T15:49:20Z</dcterms:modified>
</cp:coreProperties>
</file>